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3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595AA7-2DC3-4FBD-916F-0A7E595708D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EC9CCEC-8F04-4234-93F2-934B6D6939AF}">
      <dgm:prSet custT="1"/>
      <dgm:spPr/>
      <dgm:t>
        <a:bodyPr/>
        <a:lstStyle/>
        <a:p>
          <a:pPr rtl="0"/>
          <a:r>
            <a:rPr lang="en-IN" sz="1800" dirty="0" smtClean="0"/>
            <a:t>↑ PBF </a:t>
          </a:r>
          <a:endParaRPr lang="en-IN" sz="1800" dirty="0"/>
        </a:p>
      </dgm:t>
    </dgm:pt>
    <dgm:pt modelId="{52F01CC1-0711-4DF7-811F-57BF94D2ADF7}" type="parTrans" cxnId="{EC1CA1A9-F8CA-4E5F-BEF2-0D8E8C8D0BCA}">
      <dgm:prSet/>
      <dgm:spPr/>
      <dgm:t>
        <a:bodyPr/>
        <a:lstStyle/>
        <a:p>
          <a:endParaRPr lang="en-IN"/>
        </a:p>
      </dgm:t>
    </dgm:pt>
    <dgm:pt modelId="{BDE138E6-1209-4E5B-BFAD-379F2D6F3D61}" type="sibTrans" cxnId="{EC1CA1A9-F8CA-4E5F-BEF2-0D8E8C8D0BCA}">
      <dgm:prSet/>
      <dgm:spPr/>
      <dgm:t>
        <a:bodyPr/>
        <a:lstStyle/>
        <a:p>
          <a:endParaRPr lang="en-IN"/>
        </a:p>
      </dgm:t>
    </dgm:pt>
    <dgm:pt modelId="{CC65EB9D-8130-4F5C-9D2F-C97AAF352EC4}">
      <dgm:prSet custT="1"/>
      <dgm:spPr/>
      <dgm:t>
        <a:bodyPr/>
        <a:lstStyle/>
        <a:p>
          <a:pPr rtl="0"/>
          <a:r>
            <a:rPr lang="en-IN" sz="1800" dirty="0" smtClean="0"/>
            <a:t>Engorgement of pulmonary arteries </a:t>
          </a:r>
          <a:endParaRPr lang="en-IN" sz="1800" dirty="0"/>
        </a:p>
      </dgm:t>
    </dgm:pt>
    <dgm:pt modelId="{7E649955-6E8E-4486-9125-74EBB1863BD9}" type="parTrans" cxnId="{125D96A4-F348-4E39-9767-683390350E5B}">
      <dgm:prSet/>
      <dgm:spPr/>
      <dgm:t>
        <a:bodyPr/>
        <a:lstStyle/>
        <a:p>
          <a:endParaRPr lang="en-IN"/>
        </a:p>
      </dgm:t>
    </dgm:pt>
    <dgm:pt modelId="{FA923208-C9CA-432E-A4A4-ADC01F4FC07E}" type="sibTrans" cxnId="{125D96A4-F348-4E39-9767-683390350E5B}">
      <dgm:prSet/>
      <dgm:spPr/>
      <dgm:t>
        <a:bodyPr/>
        <a:lstStyle/>
        <a:p>
          <a:endParaRPr lang="en-IN"/>
        </a:p>
      </dgm:t>
    </dgm:pt>
    <dgm:pt modelId="{EABC261A-9843-48A6-AA96-50C05F29EACB}">
      <dgm:prSet custT="1"/>
      <dgm:spPr/>
      <dgm:t>
        <a:bodyPr/>
        <a:lstStyle/>
        <a:p>
          <a:pPr rtl="0"/>
          <a:r>
            <a:rPr lang="en-IN" sz="1800" dirty="0" smtClean="0"/>
            <a:t>Compress the adjacent bronchi and bronchioles</a:t>
          </a:r>
          <a:endParaRPr lang="en-IN" sz="1800" dirty="0"/>
        </a:p>
      </dgm:t>
    </dgm:pt>
    <dgm:pt modelId="{093BFC31-1347-4D21-8DEF-64C5B83DC710}" type="parTrans" cxnId="{89169D71-7D21-4815-ADA9-11E004D118FF}">
      <dgm:prSet/>
      <dgm:spPr/>
      <dgm:t>
        <a:bodyPr/>
        <a:lstStyle/>
        <a:p>
          <a:endParaRPr lang="en-IN"/>
        </a:p>
      </dgm:t>
    </dgm:pt>
    <dgm:pt modelId="{79EB1223-1621-43FC-8004-603BAAE6F691}" type="sibTrans" cxnId="{89169D71-7D21-4815-ADA9-11E004D118FF}">
      <dgm:prSet/>
      <dgm:spPr/>
      <dgm:t>
        <a:bodyPr/>
        <a:lstStyle/>
        <a:p>
          <a:endParaRPr lang="en-IN"/>
        </a:p>
      </dgm:t>
    </dgm:pt>
    <dgm:pt modelId="{3C3CF754-649B-457A-9AE2-44EDAC95354A}">
      <dgm:prSet custT="1"/>
      <dgm:spPr/>
      <dgm:t>
        <a:bodyPr/>
        <a:lstStyle/>
        <a:p>
          <a:pPr rtl="0"/>
          <a:r>
            <a:rPr lang="en-IN" sz="1800" dirty="0" err="1" smtClean="0"/>
            <a:t>Microatelectasis</a:t>
          </a:r>
          <a:r>
            <a:rPr lang="en-IN" sz="1800" dirty="0" smtClean="0"/>
            <a:t> </a:t>
          </a:r>
          <a:endParaRPr lang="en-IN" sz="1800" dirty="0"/>
        </a:p>
      </dgm:t>
    </dgm:pt>
    <dgm:pt modelId="{B3FD0137-69F7-4CFD-AC6E-97AB3239F908}" type="parTrans" cxnId="{EFF1F944-AE76-43E4-9FA4-A6570E4430ED}">
      <dgm:prSet/>
      <dgm:spPr/>
      <dgm:t>
        <a:bodyPr/>
        <a:lstStyle/>
        <a:p>
          <a:endParaRPr lang="en-IN"/>
        </a:p>
      </dgm:t>
    </dgm:pt>
    <dgm:pt modelId="{2B667152-B2AA-4D17-86D0-04113C85FF1A}" type="sibTrans" cxnId="{EFF1F944-AE76-43E4-9FA4-A6570E4430ED}">
      <dgm:prSet/>
      <dgm:spPr/>
      <dgm:t>
        <a:bodyPr/>
        <a:lstStyle/>
        <a:p>
          <a:endParaRPr lang="en-IN"/>
        </a:p>
      </dgm:t>
    </dgm:pt>
    <dgm:pt modelId="{8C29DA79-6488-4E61-B18C-253695348552}">
      <dgm:prSet custT="1"/>
      <dgm:spPr/>
      <dgm:t>
        <a:bodyPr/>
        <a:lstStyle/>
        <a:p>
          <a:r>
            <a:rPr lang="en-IN" sz="1800" dirty="0" smtClean="0"/>
            <a:t>Stasis of secretions</a:t>
          </a:r>
          <a:endParaRPr lang="en-IN" sz="1800" dirty="0"/>
        </a:p>
      </dgm:t>
    </dgm:pt>
    <dgm:pt modelId="{6DB4DBFE-ADDA-4C5C-8300-AEB2EE29FAE6}" type="parTrans" cxnId="{29A93AC5-1033-4E65-A125-B90075150CAE}">
      <dgm:prSet/>
      <dgm:spPr/>
      <dgm:t>
        <a:bodyPr/>
        <a:lstStyle/>
        <a:p>
          <a:endParaRPr lang="en-IN"/>
        </a:p>
      </dgm:t>
    </dgm:pt>
    <dgm:pt modelId="{BBFD40FD-5680-44EF-B738-14EFAEF98193}" type="sibTrans" cxnId="{29A93AC5-1033-4E65-A125-B90075150CAE}">
      <dgm:prSet/>
      <dgm:spPr/>
      <dgm:t>
        <a:bodyPr/>
        <a:lstStyle/>
        <a:p>
          <a:endParaRPr lang="en-IN"/>
        </a:p>
      </dgm:t>
    </dgm:pt>
    <dgm:pt modelId="{BEFECA67-1ED2-47CE-B6D0-00FC2B4895E5}" type="pres">
      <dgm:prSet presAssocID="{37595AA7-2DC3-4FBD-916F-0A7E595708D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13FE699-CFF3-4984-A16C-970896C7B383}" type="pres">
      <dgm:prSet presAssocID="{37595AA7-2DC3-4FBD-916F-0A7E595708DF}" presName="arrow" presStyleLbl="bgShp" presStyleIdx="0" presStyleCnt="1" custScaleX="117647" custScaleY="98667"/>
      <dgm:spPr/>
    </dgm:pt>
    <dgm:pt modelId="{EEDAA3FE-137E-436D-9714-B24135CCF221}" type="pres">
      <dgm:prSet presAssocID="{37595AA7-2DC3-4FBD-916F-0A7E595708DF}" presName="linearProcess" presStyleCnt="0"/>
      <dgm:spPr/>
    </dgm:pt>
    <dgm:pt modelId="{106842F8-4368-4DDA-ADDE-3E6D2FEC8F7B}" type="pres">
      <dgm:prSet presAssocID="{5EC9CCEC-8F04-4234-93F2-934B6D6939AF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5E1D7A7-1905-49F7-B04D-9722301B6DCC}" type="pres">
      <dgm:prSet presAssocID="{BDE138E6-1209-4E5B-BFAD-379F2D6F3D61}" presName="sibTrans" presStyleCnt="0"/>
      <dgm:spPr/>
    </dgm:pt>
    <dgm:pt modelId="{250483AE-FAB9-4E87-8023-AB0E68B064E2}" type="pres">
      <dgm:prSet presAssocID="{CC65EB9D-8130-4F5C-9D2F-C97AAF352EC4}" presName="textNode" presStyleLbl="node1" presStyleIdx="1" presStyleCnt="5" custScaleX="14148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C686A64-AF3A-4F78-8E6E-DADB9F99777F}" type="pres">
      <dgm:prSet presAssocID="{FA923208-C9CA-432E-A4A4-ADC01F4FC07E}" presName="sibTrans" presStyleCnt="0"/>
      <dgm:spPr/>
    </dgm:pt>
    <dgm:pt modelId="{067F7CE5-C5D1-4A61-8279-B0F65193B20B}" type="pres">
      <dgm:prSet presAssocID="{EABC261A-9843-48A6-AA96-50C05F29EACB}" presName="textNode" presStyleLbl="node1" presStyleIdx="2" presStyleCnt="5" custScaleX="12483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998F98E-13C9-4310-9FD7-EF620EED25FA}" type="pres">
      <dgm:prSet presAssocID="{79EB1223-1621-43FC-8004-603BAAE6F691}" presName="sibTrans" presStyleCnt="0"/>
      <dgm:spPr/>
    </dgm:pt>
    <dgm:pt modelId="{674B71BA-E599-404E-AF23-8F6945EBEB1C}" type="pres">
      <dgm:prSet presAssocID="{3C3CF754-649B-457A-9AE2-44EDAC95354A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4FC5EA5-CAF9-410B-B4B0-7F993C6738D7}" type="pres">
      <dgm:prSet presAssocID="{2B667152-B2AA-4D17-86D0-04113C85FF1A}" presName="sibTrans" presStyleCnt="0"/>
      <dgm:spPr/>
    </dgm:pt>
    <dgm:pt modelId="{848C5A93-F658-4594-B0B2-467F69A9248A}" type="pres">
      <dgm:prSet presAssocID="{8C29DA79-6488-4E61-B18C-253695348552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B1964900-253A-4FF8-A804-568C2E859448}" type="presOf" srcId="{CC65EB9D-8130-4F5C-9D2F-C97AAF352EC4}" destId="{250483AE-FAB9-4E87-8023-AB0E68B064E2}" srcOrd="0" destOrd="0" presId="urn:microsoft.com/office/officeart/2005/8/layout/hProcess9"/>
    <dgm:cxn modelId="{C2EEE5A8-69A2-4AE5-8433-EB3ADA224E9B}" type="presOf" srcId="{37595AA7-2DC3-4FBD-916F-0A7E595708DF}" destId="{BEFECA67-1ED2-47CE-B6D0-00FC2B4895E5}" srcOrd="0" destOrd="0" presId="urn:microsoft.com/office/officeart/2005/8/layout/hProcess9"/>
    <dgm:cxn modelId="{4C0E9880-269D-4A16-90DD-145CEA4790A6}" type="presOf" srcId="{EABC261A-9843-48A6-AA96-50C05F29EACB}" destId="{067F7CE5-C5D1-4A61-8279-B0F65193B20B}" srcOrd="0" destOrd="0" presId="urn:microsoft.com/office/officeart/2005/8/layout/hProcess9"/>
    <dgm:cxn modelId="{C9352CC7-FA23-46C4-BDE1-2EF7FB882A9F}" type="presOf" srcId="{8C29DA79-6488-4E61-B18C-253695348552}" destId="{848C5A93-F658-4594-B0B2-467F69A9248A}" srcOrd="0" destOrd="0" presId="urn:microsoft.com/office/officeart/2005/8/layout/hProcess9"/>
    <dgm:cxn modelId="{125D96A4-F348-4E39-9767-683390350E5B}" srcId="{37595AA7-2DC3-4FBD-916F-0A7E595708DF}" destId="{CC65EB9D-8130-4F5C-9D2F-C97AAF352EC4}" srcOrd="1" destOrd="0" parTransId="{7E649955-6E8E-4486-9125-74EBB1863BD9}" sibTransId="{FA923208-C9CA-432E-A4A4-ADC01F4FC07E}"/>
    <dgm:cxn modelId="{EFF1F944-AE76-43E4-9FA4-A6570E4430ED}" srcId="{37595AA7-2DC3-4FBD-916F-0A7E595708DF}" destId="{3C3CF754-649B-457A-9AE2-44EDAC95354A}" srcOrd="3" destOrd="0" parTransId="{B3FD0137-69F7-4CFD-AC6E-97AB3239F908}" sibTransId="{2B667152-B2AA-4D17-86D0-04113C85FF1A}"/>
    <dgm:cxn modelId="{EC1CA1A9-F8CA-4E5F-BEF2-0D8E8C8D0BCA}" srcId="{37595AA7-2DC3-4FBD-916F-0A7E595708DF}" destId="{5EC9CCEC-8F04-4234-93F2-934B6D6939AF}" srcOrd="0" destOrd="0" parTransId="{52F01CC1-0711-4DF7-811F-57BF94D2ADF7}" sibTransId="{BDE138E6-1209-4E5B-BFAD-379F2D6F3D61}"/>
    <dgm:cxn modelId="{29A93AC5-1033-4E65-A125-B90075150CAE}" srcId="{37595AA7-2DC3-4FBD-916F-0A7E595708DF}" destId="{8C29DA79-6488-4E61-B18C-253695348552}" srcOrd="4" destOrd="0" parTransId="{6DB4DBFE-ADDA-4C5C-8300-AEB2EE29FAE6}" sibTransId="{BBFD40FD-5680-44EF-B738-14EFAEF98193}"/>
    <dgm:cxn modelId="{71EB8133-BE1A-4CE0-AE11-EF20C5ED13A0}" type="presOf" srcId="{3C3CF754-649B-457A-9AE2-44EDAC95354A}" destId="{674B71BA-E599-404E-AF23-8F6945EBEB1C}" srcOrd="0" destOrd="0" presId="urn:microsoft.com/office/officeart/2005/8/layout/hProcess9"/>
    <dgm:cxn modelId="{89169D71-7D21-4815-ADA9-11E004D118FF}" srcId="{37595AA7-2DC3-4FBD-916F-0A7E595708DF}" destId="{EABC261A-9843-48A6-AA96-50C05F29EACB}" srcOrd="2" destOrd="0" parTransId="{093BFC31-1347-4D21-8DEF-64C5B83DC710}" sibTransId="{79EB1223-1621-43FC-8004-603BAAE6F691}"/>
    <dgm:cxn modelId="{7FC5AB0A-6869-4F23-9422-BD19B77AD842}" type="presOf" srcId="{5EC9CCEC-8F04-4234-93F2-934B6D6939AF}" destId="{106842F8-4368-4DDA-ADDE-3E6D2FEC8F7B}" srcOrd="0" destOrd="0" presId="urn:microsoft.com/office/officeart/2005/8/layout/hProcess9"/>
    <dgm:cxn modelId="{AFDAFA82-0BA3-4CF4-BD1A-A3FD54C97BB3}" type="presParOf" srcId="{BEFECA67-1ED2-47CE-B6D0-00FC2B4895E5}" destId="{713FE699-CFF3-4984-A16C-970896C7B383}" srcOrd="0" destOrd="0" presId="urn:microsoft.com/office/officeart/2005/8/layout/hProcess9"/>
    <dgm:cxn modelId="{692608FD-1329-498B-8C5D-DC0CAA3B446D}" type="presParOf" srcId="{BEFECA67-1ED2-47CE-B6D0-00FC2B4895E5}" destId="{EEDAA3FE-137E-436D-9714-B24135CCF221}" srcOrd="1" destOrd="0" presId="urn:microsoft.com/office/officeart/2005/8/layout/hProcess9"/>
    <dgm:cxn modelId="{48656CA8-B2A5-4AD9-934D-42A0911208D9}" type="presParOf" srcId="{EEDAA3FE-137E-436D-9714-B24135CCF221}" destId="{106842F8-4368-4DDA-ADDE-3E6D2FEC8F7B}" srcOrd="0" destOrd="0" presId="urn:microsoft.com/office/officeart/2005/8/layout/hProcess9"/>
    <dgm:cxn modelId="{8145B031-D4A9-40F9-8166-BC0E4C549E44}" type="presParOf" srcId="{EEDAA3FE-137E-436D-9714-B24135CCF221}" destId="{65E1D7A7-1905-49F7-B04D-9722301B6DCC}" srcOrd="1" destOrd="0" presId="urn:microsoft.com/office/officeart/2005/8/layout/hProcess9"/>
    <dgm:cxn modelId="{E1575A1E-A9E1-4031-B6C6-13D734FEF125}" type="presParOf" srcId="{EEDAA3FE-137E-436D-9714-B24135CCF221}" destId="{250483AE-FAB9-4E87-8023-AB0E68B064E2}" srcOrd="2" destOrd="0" presId="urn:microsoft.com/office/officeart/2005/8/layout/hProcess9"/>
    <dgm:cxn modelId="{61169133-78D3-43BF-B89A-D89D33F675E1}" type="presParOf" srcId="{EEDAA3FE-137E-436D-9714-B24135CCF221}" destId="{3C686A64-AF3A-4F78-8E6E-DADB9F99777F}" srcOrd="3" destOrd="0" presId="urn:microsoft.com/office/officeart/2005/8/layout/hProcess9"/>
    <dgm:cxn modelId="{6B61012C-1B47-4E23-8B13-7629D3945B01}" type="presParOf" srcId="{EEDAA3FE-137E-436D-9714-B24135CCF221}" destId="{067F7CE5-C5D1-4A61-8279-B0F65193B20B}" srcOrd="4" destOrd="0" presId="urn:microsoft.com/office/officeart/2005/8/layout/hProcess9"/>
    <dgm:cxn modelId="{C995735F-6F1C-4D93-AAF3-AC3663A1EA6B}" type="presParOf" srcId="{EEDAA3FE-137E-436D-9714-B24135CCF221}" destId="{B998F98E-13C9-4310-9FD7-EF620EED25FA}" srcOrd="5" destOrd="0" presId="urn:microsoft.com/office/officeart/2005/8/layout/hProcess9"/>
    <dgm:cxn modelId="{CDDB89A9-90D9-43CC-B96A-BB930AD8485D}" type="presParOf" srcId="{EEDAA3FE-137E-436D-9714-B24135CCF221}" destId="{674B71BA-E599-404E-AF23-8F6945EBEB1C}" srcOrd="6" destOrd="0" presId="urn:microsoft.com/office/officeart/2005/8/layout/hProcess9"/>
    <dgm:cxn modelId="{FFE0B7D3-B676-4516-989B-B1295CDE0FAA}" type="presParOf" srcId="{EEDAA3FE-137E-436D-9714-B24135CCF221}" destId="{74FC5EA5-CAF9-410B-B4B0-7F993C6738D7}" srcOrd="7" destOrd="0" presId="urn:microsoft.com/office/officeart/2005/8/layout/hProcess9"/>
    <dgm:cxn modelId="{6C4BACEC-9A2E-48FB-B339-CE79C0903F05}" type="presParOf" srcId="{EEDAA3FE-137E-436D-9714-B24135CCF221}" destId="{848C5A93-F658-4594-B0B2-467F69A9248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5AFBFD-CD92-41C2-8DE2-DBC2D258197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CF9D108-FBA2-4157-A2B3-0BE84ACAC8E5}">
      <dgm:prSet custT="1"/>
      <dgm:spPr/>
      <dgm:t>
        <a:bodyPr/>
        <a:lstStyle/>
        <a:p>
          <a:pPr rtl="0"/>
          <a:r>
            <a:rPr lang="en-IN" sz="2400" dirty="0" smtClean="0"/>
            <a:t>Goblet cell hyperplasia</a:t>
          </a:r>
          <a:endParaRPr lang="en-IN" sz="2400" dirty="0"/>
        </a:p>
      </dgm:t>
    </dgm:pt>
    <dgm:pt modelId="{BACF2A34-56EE-4924-93B4-79EA42DC3739}" type="parTrans" cxnId="{B40B4AFB-485C-4CB8-B10B-394DA324309C}">
      <dgm:prSet/>
      <dgm:spPr/>
      <dgm:t>
        <a:bodyPr/>
        <a:lstStyle/>
        <a:p>
          <a:endParaRPr lang="en-IN"/>
        </a:p>
      </dgm:t>
    </dgm:pt>
    <dgm:pt modelId="{FED5006A-89C6-4761-9036-1402D802FC64}" type="sibTrans" cxnId="{B40B4AFB-485C-4CB8-B10B-394DA324309C}">
      <dgm:prSet/>
      <dgm:spPr/>
      <dgm:t>
        <a:bodyPr/>
        <a:lstStyle/>
        <a:p>
          <a:endParaRPr lang="en-IN"/>
        </a:p>
      </dgm:t>
    </dgm:pt>
    <dgm:pt modelId="{15F529E4-1841-4B5A-BB28-69CB7D123E30}">
      <dgm:prSet custT="1"/>
      <dgm:spPr/>
      <dgm:t>
        <a:bodyPr/>
        <a:lstStyle/>
        <a:p>
          <a:pPr rtl="0"/>
          <a:r>
            <a:rPr lang="en-IN" sz="2400" dirty="0" smtClean="0"/>
            <a:t>Increased  mucus secretion</a:t>
          </a:r>
          <a:endParaRPr lang="en-IN" sz="2400" dirty="0"/>
        </a:p>
      </dgm:t>
    </dgm:pt>
    <dgm:pt modelId="{CEF91C83-522B-4AA5-BC9C-637D95C10AAF}" type="parTrans" cxnId="{D93C50DE-A64D-4829-9815-630E3A1FDC87}">
      <dgm:prSet/>
      <dgm:spPr/>
      <dgm:t>
        <a:bodyPr/>
        <a:lstStyle/>
        <a:p>
          <a:endParaRPr lang="en-IN"/>
        </a:p>
      </dgm:t>
    </dgm:pt>
    <dgm:pt modelId="{C0E1BB80-4E3C-431A-AD31-21A5D801C1B3}" type="sibTrans" cxnId="{D93C50DE-A64D-4829-9815-630E3A1FDC87}">
      <dgm:prSet/>
      <dgm:spPr/>
      <dgm:t>
        <a:bodyPr/>
        <a:lstStyle/>
        <a:p>
          <a:endParaRPr lang="en-IN"/>
        </a:p>
      </dgm:t>
    </dgm:pt>
    <dgm:pt modelId="{56C982A4-9C6C-4BDB-9793-6C3356CAADE3}" type="pres">
      <dgm:prSet presAssocID="{355AFBFD-CD92-41C2-8DE2-DBC2D258197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B7191EE-DB85-4E6E-BB77-1DA65BC47DB0}" type="pres">
      <dgm:prSet presAssocID="{355AFBFD-CD92-41C2-8DE2-DBC2D2581973}" presName="arrow" presStyleLbl="bgShp" presStyleIdx="0" presStyleCnt="1"/>
      <dgm:spPr/>
    </dgm:pt>
    <dgm:pt modelId="{837D9CF8-B8CC-46E5-8620-35941D03AA07}" type="pres">
      <dgm:prSet presAssocID="{355AFBFD-CD92-41C2-8DE2-DBC2D2581973}" presName="linearProcess" presStyleCnt="0"/>
      <dgm:spPr/>
    </dgm:pt>
    <dgm:pt modelId="{AC102A9B-0C3B-4C19-9E49-9E814C100CF2}" type="pres">
      <dgm:prSet presAssocID="{6CF9D108-FBA2-4157-A2B3-0BE84ACAC8E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5EA954F-D529-491E-8892-50D6EE83627F}" type="pres">
      <dgm:prSet presAssocID="{FED5006A-89C6-4761-9036-1402D802FC64}" presName="sibTrans" presStyleCnt="0"/>
      <dgm:spPr/>
    </dgm:pt>
    <dgm:pt modelId="{0B825651-56BC-4497-B413-DE8CC8B305EB}" type="pres">
      <dgm:prSet presAssocID="{15F529E4-1841-4B5A-BB28-69CB7D123E30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CA1E4C3-A91E-4D0A-9066-A25887E13F1B}" type="presOf" srcId="{6CF9D108-FBA2-4157-A2B3-0BE84ACAC8E5}" destId="{AC102A9B-0C3B-4C19-9E49-9E814C100CF2}" srcOrd="0" destOrd="0" presId="urn:microsoft.com/office/officeart/2005/8/layout/hProcess9"/>
    <dgm:cxn modelId="{B40B4AFB-485C-4CB8-B10B-394DA324309C}" srcId="{355AFBFD-CD92-41C2-8DE2-DBC2D2581973}" destId="{6CF9D108-FBA2-4157-A2B3-0BE84ACAC8E5}" srcOrd="0" destOrd="0" parTransId="{BACF2A34-56EE-4924-93B4-79EA42DC3739}" sibTransId="{FED5006A-89C6-4761-9036-1402D802FC64}"/>
    <dgm:cxn modelId="{FD0B2181-4C0E-49E6-9D4B-A67DDCCF44F9}" type="presOf" srcId="{355AFBFD-CD92-41C2-8DE2-DBC2D2581973}" destId="{56C982A4-9C6C-4BDB-9793-6C3356CAADE3}" srcOrd="0" destOrd="0" presId="urn:microsoft.com/office/officeart/2005/8/layout/hProcess9"/>
    <dgm:cxn modelId="{D93C50DE-A64D-4829-9815-630E3A1FDC87}" srcId="{355AFBFD-CD92-41C2-8DE2-DBC2D2581973}" destId="{15F529E4-1841-4B5A-BB28-69CB7D123E30}" srcOrd="1" destOrd="0" parTransId="{CEF91C83-522B-4AA5-BC9C-637D95C10AAF}" sibTransId="{C0E1BB80-4E3C-431A-AD31-21A5D801C1B3}"/>
    <dgm:cxn modelId="{839E0C0F-3216-4E19-AFF0-98026B370FD6}" type="presOf" srcId="{15F529E4-1841-4B5A-BB28-69CB7D123E30}" destId="{0B825651-56BC-4497-B413-DE8CC8B305EB}" srcOrd="0" destOrd="0" presId="urn:microsoft.com/office/officeart/2005/8/layout/hProcess9"/>
    <dgm:cxn modelId="{A3EBD66C-A966-4F92-AF1B-E32682282D4A}" type="presParOf" srcId="{56C982A4-9C6C-4BDB-9793-6C3356CAADE3}" destId="{EB7191EE-DB85-4E6E-BB77-1DA65BC47DB0}" srcOrd="0" destOrd="0" presId="urn:microsoft.com/office/officeart/2005/8/layout/hProcess9"/>
    <dgm:cxn modelId="{72EB2AAC-F45C-44DA-A0FD-F3C67DF1A94C}" type="presParOf" srcId="{56C982A4-9C6C-4BDB-9793-6C3356CAADE3}" destId="{837D9CF8-B8CC-46E5-8620-35941D03AA07}" srcOrd="1" destOrd="0" presId="urn:microsoft.com/office/officeart/2005/8/layout/hProcess9"/>
    <dgm:cxn modelId="{4C76B4F8-7112-4AC0-9F8F-77A6341BBAEC}" type="presParOf" srcId="{837D9CF8-B8CC-46E5-8620-35941D03AA07}" destId="{AC102A9B-0C3B-4C19-9E49-9E814C100CF2}" srcOrd="0" destOrd="0" presId="urn:microsoft.com/office/officeart/2005/8/layout/hProcess9"/>
    <dgm:cxn modelId="{832EF3C5-33E8-4571-9F05-57246E495EAF}" type="presParOf" srcId="{837D9CF8-B8CC-46E5-8620-35941D03AA07}" destId="{65EA954F-D529-491E-8892-50D6EE83627F}" srcOrd="1" destOrd="0" presId="urn:microsoft.com/office/officeart/2005/8/layout/hProcess9"/>
    <dgm:cxn modelId="{C49B1F35-4872-4E96-9881-2ED834462B72}" type="presParOf" srcId="{837D9CF8-B8CC-46E5-8620-35941D03AA07}" destId="{0B825651-56BC-4497-B413-DE8CC8B305EB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52BFE2-322C-4D35-9F76-427763B9EB2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4E336D3B-757B-43D2-B605-DF11B1178F4A}">
      <dgm:prSet/>
      <dgm:spPr/>
      <dgm:t>
        <a:bodyPr/>
        <a:lstStyle/>
        <a:p>
          <a:pPr rtl="0"/>
          <a:r>
            <a:rPr lang="en-IN" dirty="0" smtClean="0"/>
            <a:t>Structural defects of cilia or secondary to various infections</a:t>
          </a:r>
          <a:endParaRPr lang="en-IN" dirty="0"/>
        </a:p>
      </dgm:t>
    </dgm:pt>
    <dgm:pt modelId="{A18853A9-78AC-4DC7-AB36-9F728C29357C}" type="parTrans" cxnId="{C935F3EB-6A03-42BA-995B-2F5661605DD2}">
      <dgm:prSet/>
      <dgm:spPr/>
      <dgm:t>
        <a:bodyPr/>
        <a:lstStyle/>
        <a:p>
          <a:endParaRPr lang="en-IN"/>
        </a:p>
      </dgm:t>
    </dgm:pt>
    <dgm:pt modelId="{981FE85E-5172-451C-BB84-837E992F8037}" type="sibTrans" cxnId="{C935F3EB-6A03-42BA-995B-2F5661605DD2}">
      <dgm:prSet/>
      <dgm:spPr/>
      <dgm:t>
        <a:bodyPr/>
        <a:lstStyle/>
        <a:p>
          <a:endParaRPr lang="en-IN"/>
        </a:p>
      </dgm:t>
    </dgm:pt>
    <dgm:pt modelId="{808E0D25-9DD9-47B8-BF7C-9F12E8FE9FCB}">
      <dgm:prSet/>
      <dgm:spPr/>
      <dgm:t>
        <a:bodyPr/>
        <a:lstStyle/>
        <a:p>
          <a:pPr rtl="0"/>
          <a:r>
            <a:rPr lang="en-IN" dirty="0" smtClean="0"/>
            <a:t>Abnormalities of the respiratory mucus or defects in the </a:t>
          </a:r>
          <a:r>
            <a:rPr lang="en-IN" dirty="0" err="1" smtClean="0"/>
            <a:t>mucociliary</a:t>
          </a:r>
          <a:r>
            <a:rPr lang="en-IN" dirty="0" smtClean="0"/>
            <a:t> function</a:t>
          </a:r>
          <a:endParaRPr lang="en-IN" dirty="0"/>
        </a:p>
      </dgm:t>
    </dgm:pt>
    <dgm:pt modelId="{9D2EA8DE-D04B-404C-8F16-04EF7AD2C2BC}" type="parTrans" cxnId="{0BF12CF7-EAFB-4F6F-AA27-7441AAA066CD}">
      <dgm:prSet/>
      <dgm:spPr/>
      <dgm:t>
        <a:bodyPr/>
        <a:lstStyle/>
        <a:p>
          <a:endParaRPr lang="en-IN"/>
        </a:p>
      </dgm:t>
    </dgm:pt>
    <dgm:pt modelId="{2AB3F0BE-DCDA-4F51-869E-3F5AA57F2284}" type="sibTrans" cxnId="{0BF12CF7-EAFB-4F6F-AA27-7441AAA066CD}">
      <dgm:prSet/>
      <dgm:spPr/>
      <dgm:t>
        <a:bodyPr/>
        <a:lstStyle/>
        <a:p>
          <a:endParaRPr lang="en-IN"/>
        </a:p>
      </dgm:t>
    </dgm:pt>
    <dgm:pt modelId="{C27419C5-BA52-4CE6-95B0-9581909E62A0}">
      <dgm:prSet/>
      <dgm:spPr/>
      <dgm:t>
        <a:bodyPr/>
        <a:lstStyle/>
        <a:p>
          <a:pPr rtl="0"/>
          <a:r>
            <a:rPr lang="en-IN" dirty="0" smtClean="0"/>
            <a:t>Reduced </a:t>
          </a:r>
          <a:r>
            <a:rPr lang="en-IN" dirty="0" err="1" smtClean="0"/>
            <a:t>ciliary</a:t>
          </a:r>
          <a:r>
            <a:rPr lang="en-IN" dirty="0" smtClean="0"/>
            <a:t> movement</a:t>
          </a:r>
          <a:endParaRPr lang="en-IN" dirty="0"/>
        </a:p>
      </dgm:t>
    </dgm:pt>
    <dgm:pt modelId="{E0125485-4ADC-4134-833B-EFD4636D7AB2}" type="parTrans" cxnId="{4EAA00E8-4F50-4F3B-9B89-65B4532F5FAA}">
      <dgm:prSet/>
      <dgm:spPr/>
      <dgm:t>
        <a:bodyPr/>
        <a:lstStyle/>
        <a:p>
          <a:endParaRPr lang="en-IN"/>
        </a:p>
      </dgm:t>
    </dgm:pt>
    <dgm:pt modelId="{7B83BCBE-5E0A-41BD-9D85-12E2080599DC}" type="sibTrans" cxnId="{4EAA00E8-4F50-4F3B-9B89-65B4532F5FAA}">
      <dgm:prSet/>
      <dgm:spPr/>
      <dgm:t>
        <a:bodyPr/>
        <a:lstStyle/>
        <a:p>
          <a:endParaRPr lang="en-IN"/>
        </a:p>
      </dgm:t>
    </dgm:pt>
    <dgm:pt modelId="{E70FB9A7-3FA6-4BC6-91B9-22568C4D3B2D}">
      <dgm:prSet/>
      <dgm:spPr/>
      <dgm:t>
        <a:bodyPr/>
        <a:lstStyle/>
        <a:p>
          <a:pPr rtl="0"/>
          <a:r>
            <a:rPr lang="en-IN" dirty="0" smtClean="0"/>
            <a:t>Defects in clearance of airway secretions </a:t>
          </a:r>
          <a:endParaRPr lang="en-IN" dirty="0"/>
        </a:p>
      </dgm:t>
    </dgm:pt>
    <dgm:pt modelId="{4E034C70-B893-403F-ADA2-782B798E022D}" type="parTrans" cxnId="{2CA175B1-E1E7-4BC5-A30F-40372C928BC6}">
      <dgm:prSet/>
      <dgm:spPr/>
      <dgm:t>
        <a:bodyPr/>
        <a:lstStyle/>
        <a:p>
          <a:endParaRPr lang="en-IN"/>
        </a:p>
      </dgm:t>
    </dgm:pt>
    <dgm:pt modelId="{CF81B48A-8F1E-4A6E-81CD-F0FCBCBFDBF5}" type="sibTrans" cxnId="{2CA175B1-E1E7-4BC5-A30F-40372C928BC6}">
      <dgm:prSet/>
      <dgm:spPr/>
      <dgm:t>
        <a:bodyPr/>
        <a:lstStyle/>
        <a:p>
          <a:endParaRPr lang="en-IN"/>
        </a:p>
      </dgm:t>
    </dgm:pt>
    <dgm:pt modelId="{3F66487C-7441-4838-8161-837987AFA5EF}" type="pres">
      <dgm:prSet presAssocID="{0D52BFE2-322C-4D35-9F76-427763B9EB2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67E4E8D-E10F-4D18-B99B-A14879CF3762}" type="pres">
      <dgm:prSet presAssocID="{0D52BFE2-322C-4D35-9F76-427763B9EB29}" presName="arrow" presStyleLbl="bgShp" presStyleIdx="0" presStyleCnt="1"/>
      <dgm:spPr/>
    </dgm:pt>
    <dgm:pt modelId="{DE3D2F4E-A06B-4737-BDE0-AFB7357C7F8D}" type="pres">
      <dgm:prSet presAssocID="{0D52BFE2-322C-4D35-9F76-427763B9EB29}" presName="linearProcess" presStyleCnt="0"/>
      <dgm:spPr/>
    </dgm:pt>
    <dgm:pt modelId="{6EA60E15-073D-485B-829C-DB4FEF6AE9CE}" type="pres">
      <dgm:prSet presAssocID="{4E336D3B-757B-43D2-B605-DF11B1178F4A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808345F-C5FD-4F63-9072-EB53C9097B4F}" type="pres">
      <dgm:prSet presAssocID="{981FE85E-5172-451C-BB84-837E992F8037}" presName="sibTrans" presStyleCnt="0"/>
      <dgm:spPr/>
    </dgm:pt>
    <dgm:pt modelId="{E7432BCE-6D2C-4C09-B873-BB84FB6A9CB1}" type="pres">
      <dgm:prSet presAssocID="{808E0D25-9DD9-47B8-BF7C-9F12E8FE9FCB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5C72FD7-8B5D-426F-8C44-DDB8C61F87AA}" type="pres">
      <dgm:prSet presAssocID="{2AB3F0BE-DCDA-4F51-869E-3F5AA57F2284}" presName="sibTrans" presStyleCnt="0"/>
      <dgm:spPr/>
    </dgm:pt>
    <dgm:pt modelId="{4ECE3DA2-B10B-4233-9381-93FFA84DD237}" type="pres">
      <dgm:prSet presAssocID="{C27419C5-BA52-4CE6-95B0-9581909E62A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970C024-36B5-4243-9E7C-9284BD6CDC23}" type="pres">
      <dgm:prSet presAssocID="{7B83BCBE-5E0A-41BD-9D85-12E2080599DC}" presName="sibTrans" presStyleCnt="0"/>
      <dgm:spPr/>
    </dgm:pt>
    <dgm:pt modelId="{29E797C7-DA9B-4887-A86D-DEA8A4D79B20}" type="pres">
      <dgm:prSet presAssocID="{E70FB9A7-3FA6-4BC6-91B9-22568C4D3B2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FCAF086-8485-40EB-BAF0-B6A6E22A0193}" type="presOf" srcId="{C27419C5-BA52-4CE6-95B0-9581909E62A0}" destId="{4ECE3DA2-B10B-4233-9381-93FFA84DD237}" srcOrd="0" destOrd="0" presId="urn:microsoft.com/office/officeart/2005/8/layout/hProcess9"/>
    <dgm:cxn modelId="{4EAA00E8-4F50-4F3B-9B89-65B4532F5FAA}" srcId="{0D52BFE2-322C-4D35-9F76-427763B9EB29}" destId="{C27419C5-BA52-4CE6-95B0-9581909E62A0}" srcOrd="2" destOrd="0" parTransId="{E0125485-4ADC-4134-833B-EFD4636D7AB2}" sibTransId="{7B83BCBE-5E0A-41BD-9D85-12E2080599DC}"/>
    <dgm:cxn modelId="{B1B866BC-341B-45B3-AE5B-CE33BF06290B}" type="presOf" srcId="{4E336D3B-757B-43D2-B605-DF11B1178F4A}" destId="{6EA60E15-073D-485B-829C-DB4FEF6AE9CE}" srcOrd="0" destOrd="0" presId="urn:microsoft.com/office/officeart/2005/8/layout/hProcess9"/>
    <dgm:cxn modelId="{80CA9B43-B63C-4D16-A5F5-008F55C3B9E6}" type="presOf" srcId="{E70FB9A7-3FA6-4BC6-91B9-22568C4D3B2D}" destId="{29E797C7-DA9B-4887-A86D-DEA8A4D79B20}" srcOrd="0" destOrd="0" presId="urn:microsoft.com/office/officeart/2005/8/layout/hProcess9"/>
    <dgm:cxn modelId="{255B3989-1DBE-4894-8CB8-9000C841E71B}" type="presOf" srcId="{808E0D25-9DD9-47B8-BF7C-9F12E8FE9FCB}" destId="{E7432BCE-6D2C-4C09-B873-BB84FB6A9CB1}" srcOrd="0" destOrd="0" presId="urn:microsoft.com/office/officeart/2005/8/layout/hProcess9"/>
    <dgm:cxn modelId="{C935F3EB-6A03-42BA-995B-2F5661605DD2}" srcId="{0D52BFE2-322C-4D35-9F76-427763B9EB29}" destId="{4E336D3B-757B-43D2-B605-DF11B1178F4A}" srcOrd="0" destOrd="0" parTransId="{A18853A9-78AC-4DC7-AB36-9F728C29357C}" sibTransId="{981FE85E-5172-451C-BB84-837E992F8037}"/>
    <dgm:cxn modelId="{2CA175B1-E1E7-4BC5-A30F-40372C928BC6}" srcId="{0D52BFE2-322C-4D35-9F76-427763B9EB29}" destId="{E70FB9A7-3FA6-4BC6-91B9-22568C4D3B2D}" srcOrd="3" destOrd="0" parTransId="{4E034C70-B893-403F-ADA2-782B798E022D}" sibTransId="{CF81B48A-8F1E-4A6E-81CD-F0FCBCBFDBF5}"/>
    <dgm:cxn modelId="{0BF12CF7-EAFB-4F6F-AA27-7441AAA066CD}" srcId="{0D52BFE2-322C-4D35-9F76-427763B9EB29}" destId="{808E0D25-9DD9-47B8-BF7C-9F12E8FE9FCB}" srcOrd="1" destOrd="0" parTransId="{9D2EA8DE-D04B-404C-8F16-04EF7AD2C2BC}" sibTransId="{2AB3F0BE-DCDA-4F51-869E-3F5AA57F2284}"/>
    <dgm:cxn modelId="{7B489894-A6A3-49DD-81F5-2A00D1A25031}" type="presOf" srcId="{0D52BFE2-322C-4D35-9F76-427763B9EB29}" destId="{3F66487C-7441-4838-8161-837987AFA5EF}" srcOrd="0" destOrd="0" presId="urn:microsoft.com/office/officeart/2005/8/layout/hProcess9"/>
    <dgm:cxn modelId="{30E0C7B7-65CF-4F6B-BE18-E30AC9598D04}" type="presParOf" srcId="{3F66487C-7441-4838-8161-837987AFA5EF}" destId="{567E4E8D-E10F-4D18-B99B-A14879CF3762}" srcOrd="0" destOrd="0" presId="urn:microsoft.com/office/officeart/2005/8/layout/hProcess9"/>
    <dgm:cxn modelId="{8892B068-BDFC-40D5-9A93-E250314BD1E8}" type="presParOf" srcId="{3F66487C-7441-4838-8161-837987AFA5EF}" destId="{DE3D2F4E-A06B-4737-BDE0-AFB7357C7F8D}" srcOrd="1" destOrd="0" presId="urn:microsoft.com/office/officeart/2005/8/layout/hProcess9"/>
    <dgm:cxn modelId="{75038165-E536-4C42-89A0-4504FDC4FB60}" type="presParOf" srcId="{DE3D2F4E-A06B-4737-BDE0-AFB7357C7F8D}" destId="{6EA60E15-073D-485B-829C-DB4FEF6AE9CE}" srcOrd="0" destOrd="0" presId="urn:microsoft.com/office/officeart/2005/8/layout/hProcess9"/>
    <dgm:cxn modelId="{D4AB8C30-D8A3-450A-851D-98992B59318F}" type="presParOf" srcId="{DE3D2F4E-A06B-4737-BDE0-AFB7357C7F8D}" destId="{2808345F-C5FD-4F63-9072-EB53C9097B4F}" srcOrd="1" destOrd="0" presId="urn:microsoft.com/office/officeart/2005/8/layout/hProcess9"/>
    <dgm:cxn modelId="{298C8A02-2599-4D39-BB4B-367CCCC5BFE8}" type="presParOf" srcId="{DE3D2F4E-A06B-4737-BDE0-AFB7357C7F8D}" destId="{E7432BCE-6D2C-4C09-B873-BB84FB6A9CB1}" srcOrd="2" destOrd="0" presId="urn:microsoft.com/office/officeart/2005/8/layout/hProcess9"/>
    <dgm:cxn modelId="{B198D1FA-1BC1-4131-9BD0-9212133BCF7D}" type="presParOf" srcId="{DE3D2F4E-A06B-4737-BDE0-AFB7357C7F8D}" destId="{55C72FD7-8B5D-426F-8C44-DDB8C61F87AA}" srcOrd="3" destOrd="0" presId="urn:microsoft.com/office/officeart/2005/8/layout/hProcess9"/>
    <dgm:cxn modelId="{0F615941-8C3D-4247-8849-E0B41A65B3E4}" type="presParOf" srcId="{DE3D2F4E-A06B-4737-BDE0-AFB7357C7F8D}" destId="{4ECE3DA2-B10B-4233-9381-93FFA84DD237}" srcOrd="4" destOrd="0" presId="urn:microsoft.com/office/officeart/2005/8/layout/hProcess9"/>
    <dgm:cxn modelId="{761063D2-75B4-4D6C-AE4A-FFE8A8646CBB}" type="presParOf" srcId="{DE3D2F4E-A06B-4737-BDE0-AFB7357C7F8D}" destId="{C970C024-36B5-4243-9E7C-9284BD6CDC23}" srcOrd="5" destOrd="0" presId="urn:microsoft.com/office/officeart/2005/8/layout/hProcess9"/>
    <dgm:cxn modelId="{1569984F-274E-4C6D-99F0-D67D8E942973}" type="presParOf" srcId="{DE3D2F4E-A06B-4737-BDE0-AFB7357C7F8D}" destId="{29E797C7-DA9B-4887-A86D-DEA8A4D79B2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3FE699-CFF3-4984-A16C-970896C7B383}">
      <dsp:nvSpPr>
        <dsp:cNvPr id="0" name=""/>
        <dsp:cNvSpPr/>
      </dsp:nvSpPr>
      <dsp:spPr>
        <a:xfrm>
          <a:off x="1" y="64532"/>
          <a:ext cx="7467596" cy="47445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842F8-4368-4DDA-ADDE-3E6D2FEC8F7B}">
      <dsp:nvSpPr>
        <dsp:cNvPr id="0" name=""/>
        <dsp:cNvSpPr/>
      </dsp:nvSpPr>
      <dsp:spPr>
        <a:xfrm>
          <a:off x="1691" y="1494570"/>
          <a:ext cx="1179209" cy="1949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↑ PBF </a:t>
          </a:r>
          <a:endParaRPr lang="en-IN" sz="1800" kern="1200" dirty="0"/>
        </a:p>
      </dsp:txBody>
      <dsp:txXfrm>
        <a:off x="1691" y="1494570"/>
        <a:ext cx="1179209" cy="1949450"/>
      </dsp:txXfrm>
    </dsp:sp>
    <dsp:sp modelId="{250483AE-FAB9-4E87-8023-AB0E68B064E2}">
      <dsp:nvSpPr>
        <dsp:cNvPr id="0" name=""/>
        <dsp:cNvSpPr/>
      </dsp:nvSpPr>
      <dsp:spPr>
        <a:xfrm>
          <a:off x="1377435" y="1494570"/>
          <a:ext cx="1668381" cy="1949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Engorgement of pulmonary arteries </a:t>
          </a:r>
          <a:endParaRPr lang="en-IN" sz="1800" kern="1200" dirty="0"/>
        </a:p>
      </dsp:txBody>
      <dsp:txXfrm>
        <a:off x="1377435" y="1494570"/>
        <a:ext cx="1668381" cy="1949450"/>
      </dsp:txXfrm>
    </dsp:sp>
    <dsp:sp modelId="{067F7CE5-C5D1-4A61-8279-B0F65193B20B}">
      <dsp:nvSpPr>
        <dsp:cNvPr id="0" name=""/>
        <dsp:cNvSpPr/>
      </dsp:nvSpPr>
      <dsp:spPr>
        <a:xfrm>
          <a:off x="3242352" y="1494570"/>
          <a:ext cx="1472066" cy="1949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Compress the adjacent bronchi and bronchioles</a:t>
          </a:r>
          <a:endParaRPr lang="en-IN" sz="1800" kern="1200" dirty="0"/>
        </a:p>
      </dsp:txBody>
      <dsp:txXfrm>
        <a:off x="3242352" y="1494570"/>
        <a:ext cx="1472066" cy="1949450"/>
      </dsp:txXfrm>
    </dsp:sp>
    <dsp:sp modelId="{674B71BA-E599-404E-AF23-8F6945EBEB1C}">
      <dsp:nvSpPr>
        <dsp:cNvPr id="0" name=""/>
        <dsp:cNvSpPr/>
      </dsp:nvSpPr>
      <dsp:spPr>
        <a:xfrm>
          <a:off x="4910954" y="1494570"/>
          <a:ext cx="1179209" cy="1949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err="1" smtClean="0"/>
            <a:t>Microatelectasis</a:t>
          </a:r>
          <a:r>
            <a:rPr lang="en-IN" sz="1800" kern="1200" dirty="0" smtClean="0"/>
            <a:t> </a:t>
          </a:r>
          <a:endParaRPr lang="en-IN" sz="1800" kern="1200" dirty="0"/>
        </a:p>
      </dsp:txBody>
      <dsp:txXfrm>
        <a:off x="4910954" y="1494570"/>
        <a:ext cx="1179209" cy="1949450"/>
      </dsp:txXfrm>
    </dsp:sp>
    <dsp:sp modelId="{848C5A93-F658-4594-B0B2-467F69A9248A}">
      <dsp:nvSpPr>
        <dsp:cNvPr id="0" name=""/>
        <dsp:cNvSpPr/>
      </dsp:nvSpPr>
      <dsp:spPr>
        <a:xfrm>
          <a:off x="6286698" y="1494570"/>
          <a:ext cx="1179209" cy="1949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Stasis of secretions</a:t>
          </a:r>
          <a:endParaRPr lang="en-IN" sz="1800" kern="1200" dirty="0"/>
        </a:p>
      </dsp:txBody>
      <dsp:txXfrm>
        <a:off x="6286698" y="1494570"/>
        <a:ext cx="1179209" cy="19494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7191EE-DB85-4E6E-BB77-1DA65BC47DB0}">
      <dsp:nvSpPr>
        <dsp:cNvPr id="0" name=""/>
        <dsp:cNvSpPr/>
      </dsp:nvSpPr>
      <dsp:spPr>
        <a:xfrm>
          <a:off x="560069" y="0"/>
          <a:ext cx="6347460" cy="48736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102A9B-0C3B-4C19-9E49-9E814C100CF2}">
      <dsp:nvSpPr>
        <dsp:cNvPr id="0" name=""/>
        <dsp:cNvSpPr/>
      </dsp:nvSpPr>
      <dsp:spPr>
        <a:xfrm>
          <a:off x="1306829" y="1462087"/>
          <a:ext cx="2240280" cy="1949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Goblet cell hyperplasia</a:t>
          </a:r>
          <a:endParaRPr lang="en-IN" sz="2400" kern="1200" dirty="0"/>
        </a:p>
      </dsp:txBody>
      <dsp:txXfrm>
        <a:off x="1306829" y="1462087"/>
        <a:ext cx="2240280" cy="1949450"/>
      </dsp:txXfrm>
    </dsp:sp>
    <dsp:sp modelId="{0B825651-56BC-4497-B413-DE8CC8B305EB}">
      <dsp:nvSpPr>
        <dsp:cNvPr id="0" name=""/>
        <dsp:cNvSpPr/>
      </dsp:nvSpPr>
      <dsp:spPr>
        <a:xfrm>
          <a:off x="3920490" y="1462087"/>
          <a:ext cx="2240280" cy="1949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Increased  mucus secretion</a:t>
          </a:r>
          <a:endParaRPr lang="en-IN" sz="2400" kern="1200" dirty="0"/>
        </a:p>
      </dsp:txBody>
      <dsp:txXfrm>
        <a:off x="3920490" y="1462087"/>
        <a:ext cx="2240280" cy="19494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mtClean="0"/>
              <a:t>Dessert session</a:t>
            </a:r>
            <a:endParaRPr lang="en-IN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53400" cy="487362"/>
          </a:xfrm>
        </p:spPr>
        <p:txBody>
          <a:bodyPr>
            <a:normAutofit fontScale="90000"/>
          </a:bodyPr>
          <a:lstStyle/>
          <a:p>
            <a:r>
              <a:rPr lang="en-IN" sz="3600" dirty="0" smtClean="0"/>
              <a:t>Heart failure</a:t>
            </a:r>
            <a:endParaRPr lang="en-IN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274320"/>
          <a:ext cx="7848600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478"/>
                <a:gridCol w="5959122"/>
              </a:tblGrid>
              <a:tr h="359833">
                <a:tc>
                  <a:txBody>
                    <a:bodyPr/>
                    <a:lstStyle/>
                    <a:p>
                      <a:r>
                        <a:rPr lang="en-IN" sz="1800" baseline="0" dirty="0" smtClean="0"/>
                        <a:t>           AGE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              Causes</a:t>
                      </a:r>
                      <a:r>
                        <a:rPr lang="en-IN" sz="1800" baseline="0" dirty="0" smtClean="0"/>
                        <a:t> of Heart Failure</a:t>
                      </a:r>
                      <a:endParaRPr lang="en-IN" sz="1800" dirty="0"/>
                    </a:p>
                  </a:txBody>
                  <a:tcPr/>
                </a:tc>
              </a:tr>
              <a:tr h="1709208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</a:t>
                      </a:r>
                      <a:r>
                        <a:rPr lang="en-IN" sz="1800" baseline="30000" dirty="0" smtClean="0"/>
                        <a:t>ST</a:t>
                      </a:r>
                      <a:r>
                        <a:rPr lang="en-IN" sz="1800" dirty="0" smtClean="0"/>
                        <a:t> day</a:t>
                      </a:r>
                      <a:r>
                        <a:rPr lang="en-IN" sz="1800" baseline="0" dirty="0" smtClean="0"/>
                        <a:t> of life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800" baseline="0" dirty="0" smtClean="0"/>
                        <a:t>Large AV fistula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baseline="0" dirty="0" smtClean="0"/>
                        <a:t>Congenital severe PR/ severe TR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baseline="0" dirty="0" smtClean="0"/>
                        <a:t>Premature infant with Large PDA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baseline="0" dirty="0" smtClean="0"/>
                        <a:t>Critical AS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baseline="0" dirty="0" err="1" smtClean="0"/>
                        <a:t>Tachyarrthythmia</a:t>
                      </a:r>
                      <a:r>
                        <a:rPr lang="en-IN" sz="1800" baseline="0" dirty="0" smtClean="0"/>
                        <a:t>/ </a:t>
                      </a:r>
                      <a:r>
                        <a:rPr lang="en-IN" sz="1800" baseline="0" dirty="0" err="1" smtClean="0"/>
                        <a:t>bradyarrhythmia</a:t>
                      </a:r>
                      <a:r>
                        <a:rPr lang="en-IN" sz="1800" baseline="0" dirty="0" smtClean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baseline="0" dirty="0" smtClean="0"/>
                        <a:t>HLHS</a:t>
                      </a:r>
                      <a:endParaRPr lang="en-IN" sz="1800" dirty="0"/>
                    </a:p>
                  </a:txBody>
                  <a:tcPr/>
                </a:tc>
              </a:tr>
              <a:tr h="1169458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</a:t>
                      </a:r>
                      <a:r>
                        <a:rPr lang="en-IN" sz="1800" baseline="30000" dirty="0" smtClean="0"/>
                        <a:t>ST</a:t>
                      </a:r>
                      <a:r>
                        <a:rPr lang="en-IN" sz="1800" baseline="0" dirty="0" smtClean="0"/>
                        <a:t> week of life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800" dirty="0" err="1" smtClean="0"/>
                        <a:t>Coarctation</a:t>
                      </a:r>
                      <a:r>
                        <a:rPr lang="en-IN" sz="1800" dirty="0" smtClean="0"/>
                        <a:t> of</a:t>
                      </a:r>
                      <a:r>
                        <a:rPr lang="en-IN" sz="1800" baseline="0" dirty="0" smtClean="0"/>
                        <a:t> Aorta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baseline="0" dirty="0" smtClean="0"/>
                        <a:t>Critical AS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baseline="0" dirty="0" smtClean="0"/>
                        <a:t>Critical PS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 smtClean="0"/>
                        <a:t>Obstructed TAPVC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 smtClean="0"/>
                        <a:t>HLHS</a:t>
                      </a:r>
                      <a:endParaRPr lang="en-IN" sz="1800" dirty="0"/>
                    </a:p>
                  </a:txBody>
                  <a:tcPr/>
                </a:tc>
              </a:tr>
              <a:tr h="1439333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</a:t>
                      </a:r>
                      <a:r>
                        <a:rPr lang="en-IN" sz="1800" baseline="30000" dirty="0" smtClean="0"/>
                        <a:t>ST</a:t>
                      </a:r>
                      <a:r>
                        <a:rPr lang="en-IN" sz="1800" dirty="0" smtClean="0"/>
                        <a:t> month of life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800" dirty="0" err="1" smtClean="0"/>
                        <a:t>Coarctation</a:t>
                      </a:r>
                      <a:r>
                        <a:rPr lang="en-IN" sz="1800" dirty="0" smtClean="0"/>
                        <a:t> of Aorta with large PDA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dirty="0" smtClean="0"/>
                        <a:t>Large VSD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dirty="0" smtClean="0"/>
                        <a:t>Large</a:t>
                      </a:r>
                      <a:r>
                        <a:rPr lang="en-IN" sz="1800" baseline="0" dirty="0" smtClean="0"/>
                        <a:t> </a:t>
                      </a:r>
                      <a:r>
                        <a:rPr lang="en-IN" sz="1800" baseline="0" dirty="0" smtClean="0"/>
                        <a:t>PDA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baseline="0" dirty="0" smtClean="0"/>
                        <a:t>AV </a:t>
                      </a:r>
                      <a:r>
                        <a:rPr lang="en-IN" sz="1800" baseline="0" dirty="0" err="1" smtClean="0"/>
                        <a:t>septal</a:t>
                      </a:r>
                      <a:r>
                        <a:rPr lang="en-IN" sz="1800" baseline="0" dirty="0" smtClean="0"/>
                        <a:t> defect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 smtClean="0"/>
                        <a:t>TGA with nonrestrictive </a:t>
                      </a:r>
                      <a:r>
                        <a:rPr lang="en-US" sz="1800" baseline="0" dirty="0" smtClean="0"/>
                        <a:t>VSD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 err="1" smtClean="0"/>
                        <a:t>Truncus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Arteriosus</a:t>
                      </a:r>
                      <a:endParaRPr lang="en-US" sz="1800" baseline="0" dirty="0" smtClean="0"/>
                    </a:p>
                  </a:txBody>
                  <a:tcPr/>
                </a:tc>
              </a:tr>
              <a:tr h="1169458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6 month of life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800" baseline="0" dirty="0" smtClean="0"/>
                        <a:t>VSD with PDA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baseline="0" dirty="0" smtClean="0"/>
                        <a:t>ALCAPA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baseline="0" dirty="0" err="1" smtClean="0"/>
                        <a:t>Aortoventricular</a:t>
                      </a:r>
                      <a:r>
                        <a:rPr lang="en-IN" sz="1800" baseline="0" dirty="0" smtClean="0"/>
                        <a:t> tunnels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baseline="0" dirty="0" smtClean="0"/>
                        <a:t>Any of the above conditions</a:t>
                      </a:r>
                      <a:endParaRPr lang="en-IN" sz="1800" dirty="0"/>
                    </a:p>
                  </a:txBody>
                  <a:tcPr/>
                </a:tc>
              </a:tr>
              <a:tr h="629708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 yr of life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800" dirty="0" smtClean="0"/>
                        <a:t>Large</a:t>
                      </a:r>
                      <a:r>
                        <a:rPr lang="en-IN" sz="1800" baseline="0" dirty="0" smtClean="0"/>
                        <a:t> VSD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baseline="0" dirty="0" smtClean="0"/>
                        <a:t>AV </a:t>
                      </a:r>
                      <a:r>
                        <a:rPr lang="en-IN" sz="1800" baseline="0" dirty="0" err="1" smtClean="0"/>
                        <a:t>septal</a:t>
                      </a:r>
                      <a:r>
                        <a:rPr lang="en-IN" sz="1800" baseline="0" dirty="0" smtClean="0"/>
                        <a:t> defect</a:t>
                      </a:r>
                      <a:endParaRPr lang="en-IN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533400"/>
          <a:ext cx="8229600" cy="544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Decreased</a:t>
                      </a:r>
                      <a:r>
                        <a:rPr lang="en-US" baseline="0" dirty="0" smtClean="0"/>
                        <a:t> PBF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Increased PBF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Presentation at 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I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Any age 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Neonate / Infant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Appearance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Comfortable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Sick, Lethargic, Irritable</a:t>
                      </a:r>
                      <a:endParaRPr lang="en-IN" sz="1600" b="1" dirty="0" smtClean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Cyanosis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Mild - Severe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Mild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(except TGA with intact IVS)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Squatting /Cyanotic spells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Common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Uncommon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Feeding difficulty / 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  <a:sym typeface="Wingdings 3"/>
                        </a:rPr>
                        <a:t>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Sweating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Absent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Present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Failure to thrive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Absent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Present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Weight Gain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Suboptimal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Recurrent LRI 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Yes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Tachypnea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Absent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Present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Heart size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Cardiomegaly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CHF, </a:t>
                      </a:r>
                      <a:r>
                        <a:rPr kumimoji="0" lang="en-I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Tachycardia, 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S3, S4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Absent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Present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CXR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Olegemia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, No Cardiomegaly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Plethoric Lungs, Cardiomegaly</a:t>
                      </a:r>
                      <a:endParaRPr kumimoji="0" lang="en-IN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884238"/>
          </a:xfrm>
        </p:spPr>
        <p:txBody>
          <a:bodyPr>
            <a:noAutofit/>
          </a:bodyPr>
          <a:lstStyle/>
          <a:p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> Recurrent respiratory tract infection 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or more admissions in six months or three admissions for Pneumonia in any time frame</a:t>
            </a:r>
            <a:endParaRPr lang="en-IN" dirty="0" smtClean="0"/>
          </a:p>
          <a:p>
            <a:r>
              <a:rPr lang="en-IN" dirty="0" smtClean="0"/>
              <a:t>≥3 annual episodes of documented bronchitis, </a:t>
            </a:r>
            <a:r>
              <a:rPr lang="en-IN" dirty="0" err="1" smtClean="0"/>
              <a:t>bronchiolitis</a:t>
            </a:r>
            <a:r>
              <a:rPr lang="en-IN" dirty="0" smtClean="0"/>
              <a:t>, or pneumonia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LRTI in CHD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LRTI in CHD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Decreased immune mechanism (syndrome)</a:t>
            </a:r>
          </a:p>
          <a:p>
            <a:r>
              <a:rPr lang="en-IN" dirty="0" smtClean="0"/>
              <a:t> blood pooling in lungs- bacterial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Cyanotic congenital heart disease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/>
              <a:t>CCHD with low PBF and no PAH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CCHD with low PBF and PAH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CCHD with high PBF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CCHD with near normal PBF</a:t>
            </a:r>
          </a:p>
          <a:p>
            <a:pPr marL="514350" indent="-514350">
              <a:buFont typeface="+mj-lt"/>
              <a:buAutoNum type="arabicPeriod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dirty="0" smtClean="0"/>
              <a:t>Cyanotic congenital heart disease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dirty="0" smtClean="0">
                <a:solidFill>
                  <a:schemeClr val="tx2"/>
                </a:solidFill>
              </a:rPr>
              <a:t>CCHD with low PBF and no PAH</a:t>
            </a:r>
          </a:p>
          <a:p>
            <a:pPr marL="514350" indent="-514350" algn="just">
              <a:buNone/>
            </a:pPr>
            <a:r>
              <a:rPr lang="en-US" dirty="0" smtClean="0"/>
              <a:t>   1. TOF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92D050"/>
                </a:solidFill>
              </a:rPr>
              <a:t>   </a:t>
            </a:r>
            <a:r>
              <a:rPr lang="en-US" dirty="0" smtClean="0"/>
              <a:t>2. TOF equivalents (PS with VSD like pathology)</a:t>
            </a:r>
          </a:p>
          <a:p>
            <a:pPr>
              <a:buNone/>
            </a:pPr>
            <a:r>
              <a:rPr lang="en-IN" dirty="0" smtClean="0"/>
              <a:t>   3. Pulmonary </a:t>
            </a:r>
            <a:r>
              <a:rPr lang="en-IN" dirty="0" err="1" smtClean="0"/>
              <a:t>atresia</a:t>
            </a:r>
            <a:r>
              <a:rPr lang="en-IN" dirty="0" smtClean="0"/>
              <a:t> with IVS</a:t>
            </a:r>
          </a:p>
          <a:p>
            <a:pPr>
              <a:buNone/>
            </a:pPr>
            <a:r>
              <a:rPr lang="en-IN" dirty="0" smtClean="0"/>
              <a:t>   4. PS with ASD</a:t>
            </a:r>
          </a:p>
          <a:p>
            <a:pPr>
              <a:buNone/>
            </a:pPr>
            <a:r>
              <a:rPr lang="en-IN" dirty="0" smtClean="0"/>
              <a:t>   5. </a:t>
            </a:r>
            <a:r>
              <a:rPr lang="en-IN" dirty="0" err="1" smtClean="0"/>
              <a:t>Ebstein</a:t>
            </a:r>
            <a:r>
              <a:rPr lang="en-IN" dirty="0" smtClean="0"/>
              <a:t> anomaly of TV</a:t>
            </a:r>
          </a:p>
          <a:p>
            <a:pPr marL="514350" indent="-514350" algn="just">
              <a:buNone/>
            </a:pPr>
            <a:endParaRPr lang="en-US" dirty="0" smtClean="0"/>
          </a:p>
          <a:p>
            <a:pPr marL="514350" indent="-514350" algn="just">
              <a:lnSpc>
                <a:spcPct val="150000"/>
              </a:lnSpc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dirty="0" smtClean="0"/>
              <a:t>Cyanotic congenital heart disease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TOF equivalents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dirty="0" smtClean="0"/>
              <a:t>           A.   DORV+ VSD+  PS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dirty="0" smtClean="0"/>
              <a:t>           B.   D-TGA + VSD+ PS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dirty="0" smtClean="0"/>
              <a:t>           C.    L-TGA + VSD+ PS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dirty="0" smtClean="0"/>
              <a:t>           D.   Tricuspid </a:t>
            </a:r>
            <a:r>
              <a:rPr lang="en-US" dirty="0" err="1" smtClean="0"/>
              <a:t>Atresia</a:t>
            </a:r>
            <a:r>
              <a:rPr lang="en-US" dirty="0" smtClean="0"/>
              <a:t> + VSD + PS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dirty="0" smtClean="0"/>
              <a:t>           E.    Single Ventricle + PS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dirty="0" smtClean="0"/>
              <a:t>           F. </a:t>
            </a:r>
            <a:r>
              <a:rPr lang="en-US" dirty="0" err="1" smtClean="0"/>
              <a:t>Truncus</a:t>
            </a:r>
            <a:r>
              <a:rPr lang="en-US" dirty="0" smtClean="0"/>
              <a:t> </a:t>
            </a:r>
            <a:r>
              <a:rPr lang="en-US" dirty="0" err="1" smtClean="0"/>
              <a:t>Arteriosus</a:t>
            </a:r>
            <a:r>
              <a:rPr lang="en-US" dirty="0" smtClean="0"/>
              <a:t> with small pulmonary arteries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CCHD with Low PBF &amp; PAH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en-US" dirty="0" err="1" smtClean="0"/>
              <a:t>Eisenmenger</a:t>
            </a:r>
            <a:r>
              <a:rPr lang="en-US" dirty="0" smtClean="0"/>
              <a:t> syndrome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CCHD with high PBF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Inter circulatory mixing (admixture physiology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514350" indent="-514350">
              <a:lnSpc>
                <a:spcPct val="120000"/>
              </a:lnSpc>
              <a:buNone/>
            </a:pPr>
            <a:r>
              <a:rPr lang="en-US" sz="2400" dirty="0" smtClean="0"/>
              <a:t>     Venous level: TAPVC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Atrial</a:t>
            </a:r>
            <a:r>
              <a:rPr lang="en-US" sz="2400" dirty="0" smtClean="0"/>
              <a:t> level    :  Single Atrium, Tricuspid </a:t>
            </a:r>
            <a:r>
              <a:rPr lang="en-US" sz="2400" dirty="0" err="1" smtClean="0"/>
              <a:t>Atresia</a:t>
            </a:r>
            <a:r>
              <a:rPr lang="en-US" sz="2400" dirty="0" smtClean="0"/>
              <a:t>, HLHS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en-US" sz="2400" dirty="0" smtClean="0"/>
              <a:t>     Ventricular level : Single ventricle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en-US" sz="2400" dirty="0" smtClean="0"/>
              <a:t>     Arterial level: </a:t>
            </a:r>
            <a:r>
              <a:rPr lang="en-US" sz="2400" dirty="0" err="1" smtClean="0"/>
              <a:t>Truncus</a:t>
            </a:r>
            <a:r>
              <a:rPr lang="en-US" sz="2400" dirty="0" smtClean="0"/>
              <a:t> </a:t>
            </a:r>
            <a:r>
              <a:rPr lang="en-US" sz="2400" dirty="0" err="1" smtClean="0"/>
              <a:t>Arteriosus</a:t>
            </a:r>
            <a:endParaRPr lang="en-US" sz="2400" dirty="0" smtClean="0">
              <a:solidFill>
                <a:srgbClr val="92D050"/>
              </a:solidFill>
            </a:endParaRPr>
          </a:p>
          <a:p>
            <a:pPr marL="514350" indent="-51435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Transposition Physiology</a:t>
            </a:r>
          </a:p>
          <a:p>
            <a:pPr marL="514350" indent="-514350">
              <a:buNone/>
            </a:pPr>
            <a:r>
              <a:rPr lang="en-US" sz="2400" dirty="0" smtClean="0"/>
              <a:t>       D TGA</a:t>
            </a:r>
          </a:p>
          <a:p>
            <a:pPr marL="514350" indent="-514350">
              <a:buNone/>
            </a:pPr>
            <a:r>
              <a:rPr lang="en-US" sz="2400" dirty="0" smtClean="0"/>
              <a:t>       </a:t>
            </a:r>
            <a:r>
              <a:rPr lang="en-US" sz="2400" dirty="0" err="1" smtClean="0"/>
              <a:t>Taussing</a:t>
            </a:r>
            <a:r>
              <a:rPr lang="en-US" sz="2400" dirty="0" smtClean="0"/>
              <a:t> </a:t>
            </a:r>
            <a:r>
              <a:rPr lang="en-US" sz="2400" dirty="0" err="1" smtClean="0"/>
              <a:t>bing</a:t>
            </a:r>
            <a:r>
              <a:rPr lang="en-US" sz="2400" dirty="0" smtClean="0"/>
              <a:t> anomaly</a:t>
            </a:r>
            <a:endParaRPr lang="en-IN" sz="2400" dirty="0" smtClean="0"/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CCHD with near normal PBF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Pulmonary </a:t>
            </a:r>
            <a:r>
              <a:rPr lang="en-US" dirty="0" err="1" smtClean="0"/>
              <a:t>Arterio</a:t>
            </a:r>
            <a:r>
              <a:rPr lang="en-US" dirty="0" smtClean="0"/>
              <a:t> Venous Fistula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Anomalous drainage of vena cava to Left Atrium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Un roofing of coronary sinus in  to Left Atrium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CCHD classification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TOF physiology</a:t>
            </a:r>
          </a:p>
          <a:p>
            <a:r>
              <a:rPr lang="en-IN" dirty="0" smtClean="0"/>
              <a:t>Transposition physiology</a:t>
            </a:r>
          </a:p>
          <a:p>
            <a:r>
              <a:rPr lang="en-IN" dirty="0" smtClean="0"/>
              <a:t>Admixture physiology</a:t>
            </a:r>
          </a:p>
          <a:p>
            <a:pPr>
              <a:buNone/>
            </a:pPr>
            <a:r>
              <a:rPr lang="en-IN" dirty="0" smtClean="0"/>
              <a:t>        </a:t>
            </a:r>
            <a:r>
              <a:rPr lang="en-IN" dirty="0" err="1" smtClean="0"/>
              <a:t>Pretricuspid</a:t>
            </a:r>
            <a:r>
              <a:rPr lang="en-IN" dirty="0" smtClean="0"/>
              <a:t>- TAPVC, HLHS, TA, single Atrium</a:t>
            </a:r>
          </a:p>
          <a:p>
            <a:pPr>
              <a:buNone/>
            </a:pPr>
            <a:r>
              <a:rPr lang="en-IN" dirty="0" smtClean="0"/>
              <a:t>        Post-tricuspid- single Ventricle, TA</a:t>
            </a:r>
          </a:p>
          <a:p>
            <a:r>
              <a:rPr lang="en-IN" dirty="0" err="1" smtClean="0"/>
              <a:t>Eisenmenger</a:t>
            </a:r>
            <a:r>
              <a:rPr lang="en-IN" dirty="0" smtClean="0"/>
              <a:t> physiology</a:t>
            </a:r>
          </a:p>
          <a:p>
            <a:r>
              <a:rPr lang="en-IN" dirty="0" err="1" smtClean="0"/>
              <a:t>Ductus</a:t>
            </a:r>
            <a:r>
              <a:rPr lang="en-IN" dirty="0" smtClean="0"/>
              <a:t> dependent physiology</a:t>
            </a:r>
          </a:p>
          <a:p>
            <a:pPr>
              <a:buNone/>
            </a:pPr>
            <a:r>
              <a:rPr lang="en-IN" dirty="0" smtClean="0"/>
              <a:t>         </a:t>
            </a:r>
            <a:r>
              <a:rPr lang="en-IN" dirty="0" err="1" smtClean="0"/>
              <a:t>Ductus</a:t>
            </a:r>
            <a:r>
              <a:rPr lang="en-IN" dirty="0" smtClean="0"/>
              <a:t> dependent pulmonary circulation- PA</a:t>
            </a:r>
          </a:p>
          <a:p>
            <a:pPr>
              <a:buNone/>
            </a:pPr>
            <a:r>
              <a:rPr lang="en-IN" dirty="0" smtClean="0"/>
              <a:t>         </a:t>
            </a:r>
            <a:r>
              <a:rPr lang="en-IN" dirty="0" err="1" smtClean="0"/>
              <a:t>Ductus</a:t>
            </a:r>
            <a:r>
              <a:rPr lang="en-IN" dirty="0" smtClean="0"/>
              <a:t> dependent systemic circulation- HLHS</a:t>
            </a:r>
          </a:p>
          <a:p>
            <a:r>
              <a:rPr lang="en-IN" dirty="0" smtClean="0"/>
              <a:t>Near normal physiology- Pulmonary AV fistula</a:t>
            </a:r>
          </a:p>
          <a:p>
            <a:r>
              <a:rPr lang="en-IN" dirty="0" err="1" smtClean="0"/>
              <a:t>Miscelloneous</a:t>
            </a:r>
            <a:r>
              <a:rPr lang="en-IN" dirty="0" smtClean="0"/>
              <a:t>- </a:t>
            </a:r>
            <a:r>
              <a:rPr lang="en-IN" dirty="0" err="1" smtClean="0"/>
              <a:t>Ebstein</a:t>
            </a:r>
            <a:r>
              <a:rPr lang="en-IN" dirty="0" smtClean="0"/>
              <a:t> anomaly, PS + ASD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Causes of cyanosis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371600"/>
          <a:ext cx="82296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AGE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CAUSE</a:t>
                      </a:r>
                      <a:r>
                        <a:rPr lang="en-IN" baseline="0" dirty="0" smtClean="0"/>
                        <a:t> OF CYANOSIS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BIRTH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baseline="0" dirty="0" smtClean="0"/>
                        <a:t>D TGA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baseline="0" dirty="0" smtClean="0"/>
                        <a:t>Obstructive TAPVC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baseline="0" dirty="0" smtClean="0"/>
                        <a:t>Tricuspid </a:t>
                      </a:r>
                      <a:r>
                        <a:rPr lang="en-IN" baseline="0" dirty="0" err="1" smtClean="0"/>
                        <a:t>atresia</a:t>
                      </a:r>
                      <a:endParaRPr lang="en-IN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IN" baseline="0" dirty="0" smtClean="0"/>
                        <a:t>Pulmonary </a:t>
                      </a:r>
                      <a:r>
                        <a:rPr lang="en-IN" baseline="0" dirty="0" err="1" smtClean="0"/>
                        <a:t>atresia</a:t>
                      </a:r>
                      <a:r>
                        <a:rPr lang="en-IN" baseline="0" dirty="0" smtClean="0"/>
                        <a:t> with </a:t>
                      </a:r>
                      <a:r>
                        <a:rPr lang="en-IN" baseline="0" dirty="0" err="1" smtClean="0"/>
                        <a:t>hypoplastic</a:t>
                      </a:r>
                      <a:r>
                        <a:rPr lang="en-IN" baseline="0" dirty="0" smtClean="0"/>
                        <a:t> RV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baseline="0" dirty="0" smtClean="0"/>
                        <a:t>TOF (severe PS)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r>
                        <a:rPr lang="en-IN" baseline="30000" dirty="0" smtClean="0"/>
                        <a:t>st</a:t>
                      </a:r>
                      <a:r>
                        <a:rPr lang="en-IN" dirty="0" smtClean="0"/>
                        <a:t> week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0000"/>
                        </a:lnSpc>
                        <a:buFont typeface="+mj-lt"/>
                        <a:buAutoNum type="arabicPeriod"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  TGA</a:t>
                      </a:r>
                    </a:p>
                    <a:p>
                      <a:pPr marL="457200" indent="-457200">
                        <a:lnSpc>
                          <a:spcPct val="100000"/>
                        </a:lnSpc>
                        <a:buFont typeface="+mj-lt"/>
                        <a:buAutoNum type="arabicPeriod"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Pulmonary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Atresia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lnSpc>
                          <a:spcPct val="100000"/>
                        </a:lnSpc>
                        <a:buFont typeface="+mj-lt"/>
                        <a:buAutoNum type="arabicPeriod"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Tricuspid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atresia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lnSpc>
                          <a:spcPct val="100000"/>
                        </a:lnSpc>
                        <a:buFont typeface="+mj-lt"/>
                        <a:buAutoNum type="arabicPeriod"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Ebstein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457200" indent="-457200">
                        <a:lnSpc>
                          <a:spcPct val="100000"/>
                        </a:lnSpc>
                        <a:buFont typeface="+mj-lt"/>
                        <a:buAutoNum type="arabicPeriod"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Critical PS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 &gt; 1 week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0000"/>
                        </a:lnSpc>
                        <a:buFont typeface="+mj-lt"/>
                        <a:buAutoNum type="arabicPeriod"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TOF   </a:t>
                      </a:r>
                    </a:p>
                    <a:p>
                      <a:pPr marL="457200" indent="-457200">
                        <a:lnSpc>
                          <a:spcPct val="100000"/>
                        </a:lnSpc>
                        <a:buFont typeface="+mj-lt"/>
                        <a:buAutoNum type="arabicPeriod"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TGA</a:t>
                      </a:r>
                    </a:p>
                    <a:p>
                      <a:pPr marL="457200" indent="-457200">
                        <a:lnSpc>
                          <a:spcPct val="100000"/>
                        </a:lnSpc>
                        <a:buFont typeface="+mj-lt"/>
                        <a:buAutoNum type="arabicPeriod"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Admixture lesions</a:t>
                      </a:r>
                    </a:p>
                    <a:p>
                      <a:pPr marL="457200" indent="-457200">
                        <a:lnSpc>
                          <a:spcPct val="100000"/>
                        </a:lnSpc>
                        <a:buFont typeface="+mj-lt"/>
                        <a:buAutoNum type="arabicPeriod"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TAPVC</a:t>
                      </a:r>
                    </a:p>
                    <a:p>
                      <a:pPr marL="457200" indent="-457200">
                        <a:lnSpc>
                          <a:spcPct val="100000"/>
                        </a:lnSpc>
                        <a:buFont typeface="+mj-lt"/>
                        <a:buAutoNum type="arabicPeriod"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SV</a:t>
                      </a:r>
                    </a:p>
                    <a:p>
                      <a:pPr marL="457200" indent="-457200">
                        <a:lnSpc>
                          <a:spcPct val="100000"/>
                        </a:lnSpc>
                        <a:buFont typeface="+mj-lt"/>
                        <a:buAutoNum type="arabicPeriod"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DORV</a:t>
                      </a:r>
                    </a:p>
                    <a:p>
                      <a:pPr marL="457200" indent="-457200">
                        <a:lnSpc>
                          <a:spcPct val="100000"/>
                        </a:lnSpc>
                        <a:buFont typeface="+mj-lt"/>
                        <a:buAutoNum type="arabicPeriod"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Truncus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arteriosus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276</TotalTime>
  <Words>591</Words>
  <Application>Microsoft Office PowerPoint</Application>
  <PresentationFormat>On-screen Show (4:3)</PresentationFormat>
  <Paragraphs>159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Dessert session</vt:lpstr>
      <vt:lpstr>Cyanotic congenital heart disease</vt:lpstr>
      <vt:lpstr>Cyanotic congenital heart disease</vt:lpstr>
      <vt:lpstr>Cyanotic congenital heart disease</vt:lpstr>
      <vt:lpstr>Slide 5</vt:lpstr>
      <vt:lpstr>CCHD with high PBF</vt:lpstr>
      <vt:lpstr>CCHD with near normal PBF</vt:lpstr>
      <vt:lpstr>CCHD classification</vt:lpstr>
      <vt:lpstr>Causes of cyanosis</vt:lpstr>
      <vt:lpstr>Heart failure</vt:lpstr>
      <vt:lpstr>Slide 11</vt:lpstr>
      <vt:lpstr>  Recurrent respiratory tract infection </vt:lpstr>
      <vt:lpstr>LRTI in CHD</vt:lpstr>
      <vt:lpstr>LRTI in CHD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sony</cp:lastModifiedBy>
  <cp:revision>18</cp:revision>
  <dcterms:created xsi:type="dcterms:W3CDTF">2006-08-16T00:00:00Z</dcterms:created>
  <dcterms:modified xsi:type="dcterms:W3CDTF">2019-01-13T16:40:49Z</dcterms:modified>
</cp:coreProperties>
</file>